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4" r:id="rId4"/>
    <p:sldId id="276" r:id="rId5"/>
    <p:sldId id="257" r:id="rId6"/>
    <p:sldId id="258" r:id="rId7"/>
    <p:sldId id="262" r:id="rId8"/>
    <p:sldId id="259" r:id="rId9"/>
    <p:sldId id="261" r:id="rId10"/>
    <p:sldId id="264" r:id="rId11"/>
    <p:sldId id="263" r:id="rId12"/>
    <p:sldId id="267" r:id="rId13"/>
    <p:sldId id="260" r:id="rId14"/>
    <p:sldId id="265" r:id="rId15"/>
    <p:sldId id="270" r:id="rId16"/>
    <p:sldId id="268" r:id="rId17"/>
    <p:sldId id="269" r:id="rId18"/>
    <p:sldId id="273" r:id="rId19"/>
    <p:sldId id="266" r:id="rId20"/>
    <p:sldId id="271" r:id="rId21"/>
    <p:sldId id="275" r:id="rId22"/>
    <p:sldId id="278" r:id="rId2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85" d="100"/>
          <a:sy n="85" d="100"/>
        </p:scale>
        <p:origin x="-1016" y="104"/>
      </p:cViewPr>
      <p:guideLst>
        <p:guide orient="horz" pos="2206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61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64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79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2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57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90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64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85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29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23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847E-24D9-514D-89F6-5D1818063EBF}" type="datetimeFigureOut">
              <a:rPr lang="nb-NO" smtClean="0"/>
              <a:t>31.08.17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2F0A-8A3A-CE41-9D1E-7CFF438B76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87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664" y="962093"/>
            <a:ext cx="3120571" cy="12648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3155673" y="2185180"/>
            <a:ext cx="254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kern="1200" dirty="0"/>
              <a:t>DRØBAK ROTARY KLUBB</a:t>
            </a:r>
            <a:endParaRPr lang="nb-NO" kern="1200" dirty="0"/>
          </a:p>
        </p:txBody>
      </p:sp>
      <p:sp>
        <p:nvSpPr>
          <p:cNvPr id="6" name="Rektangel 5"/>
          <p:cNvSpPr/>
          <p:nvPr/>
        </p:nvSpPr>
        <p:spPr>
          <a:xfrm>
            <a:off x="3018451" y="3649235"/>
            <a:ext cx="307217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b="1" dirty="0" smtClean="0"/>
              <a:t>Ola Wiig-Hansen</a:t>
            </a:r>
          </a:p>
          <a:p>
            <a:pPr algn="ctr"/>
            <a:endParaRPr lang="nb-NO" sz="2400" b="1" dirty="0"/>
          </a:p>
          <a:p>
            <a:pPr algn="ctr"/>
            <a:r>
              <a:rPr lang="nb-NO" sz="2400" b="1" dirty="0" smtClean="0"/>
              <a:t>OPPDRAG FOR UNICEF</a:t>
            </a:r>
          </a:p>
          <a:p>
            <a:pPr algn="ctr"/>
            <a:r>
              <a:rPr lang="nb-NO" sz="2400" b="1" dirty="0" smtClean="0"/>
              <a:t>PANAMA CITY </a:t>
            </a:r>
          </a:p>
          <a:p>
            <a:pPr algn="ctr"/>
            <a:r>
              <a:rPr lang="nb-NO" sz="2400" b="1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2155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3117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812538" y="276068"/>
            <a:ext cx="567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NORWEGIAN BIDRAR MED FLY OG TOPPLEDERNE SJAUER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8652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8" y="784746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908409" y="184046"/>
            <a:ext cx="285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INTERNASJONALE AKTØRER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19600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8" y="975441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429499" y="34968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EN DYKTIG FORTELLER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2257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8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22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4746"/>
            <a:ext cx="9144000" cy="6073254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025542" y="238639"/>
            <a:ext cx="329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NORGE ER GODT REPRESENTERT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41691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904" y="1711623"/>
            <a:ext cx="7381468" cy="479110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288161" y="607351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ANSVARSOMRÅDE FOR UNICEF I PANAMA CITY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42774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66" b="-10875"/>
          <a:stretch/>
        </p:blipFill>
        <p:spPr>
          <a:xfrm>
            <a:off x="0" y="1674814"/>
            <a:ext cx="8283442" cy="5183185"/>
          </a:xfrm>
          <a:prstGeom prst="rect">
            <a:avLst/>
          </a:prstGeom>
        </p:spPr>
      </p:pic>
      <p:cxnSp>
        <p:nvCxnSpPr>
          <p:cNvPr id="4" name="Rett pil 3"/>
          <p:cNvCxnSpPr/>
          <p:nvPr/>
        </p:nvCxnSpPr>
        <p:spPr>
          <a:xfrm flipV="1">
            <a:off x="1340620" y="3757567"/>
            <a:ext cx="1622856" cy="776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1340620" y="317541"/>
            <a:ext cx="64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Innløpet til kanalen fra Stillehavet. Panama City er blitt en storby.</a:t>
            </a:r>
          </a:p>
          <a:p>
            <a:r>
              <a:rPr lang="nb-NO" b="1" dirty="0" smtClean="0"/>
              <a:t>Pilen viser de tre </a:t>
            </a:r>
            <a:r>
              <a:rPr lang="nb-NO" b="1" dirty="0" err="1" smtClean="0"/>
              <a:t>hovedslusene</a:t>
            </a:r>
            <a:r>
              <a:rPr lang="nb-NO" b="1" dirty="0" smtClean="0"/>
              <a:t> i den nye kanaldelen.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93963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76" y="2165451"/>
            <a:ext cx="7655647" cy="469254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249482" y="335183"/>
            <a:ext cx="7358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Containerskip i de nye slusene. Kun en halv meter klaring på hver side.</a:t>
            </a:r>
          </a:p>
          <a:p>
            <a:r>
              <a:rPr lang="nb-NO" b="1" dirty="0" smtClean="0"/>
              <a:t>Disse slusene har aktivt pumpesystem for raskere fylling. De gamle slusene</a:t>
            </a:r>
          </a:p>
          <a:p>
            <a:r>
              <a:rPr lang="nb-NO" b="1" dirty="0"/>
              <a:t>b</a:t>
            </a:r>
            <a:r>
              <a:rPr lang="nb-NO" b="1" dirty="0" smtClean="0"/>
              <a:t>enyttet fritt fall.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04076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9828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350388" y="370464"/>
            <a:ext cx="462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EN MODERNE SKYSKRAPERBY, MEN KJEDELIG!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2570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16" y="2236017"/>
            <a:ext cx="7620367" cy="4621983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869812" y="493952"/>
            <a:ext cx="623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UNICEF HOLDER TIL I EN TIDLIGERE AMERIKANSK MILITÆRLEIR.</a:t>
            </a:r>
          </a:p>
          <a:p>
            <a:r>
              <a:rPr lang="nb-NO" b="1" dirty="0" smtClean="0"/>
              <a:t>DETTE ER HOVEDKVARTERET.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14171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4746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389585" y="132875"/>
            <a:ext cx="248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HEKTISK FORBEREDELSE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2828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50" y="2452120"/>
            <a:ext cx="7796765" cy="4200943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534979" y="933851"/>
            <a:ext cx="628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HER BODDE OLA I FIRE UKER I JUNI.</a:t>
            </a:r>
          </a:p>
          <a:p>
            <a:r>
              <a:rPr lang="nb-NO" b="1" dirty="0" smtClean="0"/>
              <a:t>IKKE EKSTREMT VARMT, MEN PLAGSOM HØY LUFTFUKTIGHET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04575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68"/>
          <a:stretch/>
        </p:blipFill>
        <p:spPr>
          <a:xfrm>
            <a:off x="335154" y="1605345"/>
            <a:ext cx="7638007" cy="463962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70186" y="458670"/>
            <a:ext cx="591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WEEK END TUR TIL ”PERLEØYENE” UTENFOR PANAMA CITY.</a:t>
            </a:r>
          </a:p>
          <a:p>
            <a:r>
              <a:rPr lang="nb-NO" b="1" dirty="0" err="1" smtClean="0"/>
              <a:t>OLAs</a:t>
            </a:r>
            <a:r>
              <a:rPr lang="nb-NO" b="1" dirty="0" smtClean="0"/>
              <a:t> HENGEKØYE I BILDET. 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94571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1" y="2090171"/>
            <a:ext cx="8802231" cy="2585323"/>
          </a:xfrm>
          <a:prstGeom prst="rect">
            <a:avLst/>
          </a:prstGeom>
          <a:solidFill>
            <a:srgbClr val="C0504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TAKK OLA</a:t>
            </a:r>
          </a:p>
          <a:p>
            <a:pPr algn="ctr"/>
            <a:r>
              <a:rPr lang="nb-N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EN SPENNENDE JOBB DU HAR</a:t>
            </a:r>
            <a:endParaRPr lang="nb-NO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9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940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711504" y="185798"/>
            <a:ext cx="166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FÅR VI DET TIL?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77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2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4746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822358" y="335182"/>
            <a:ext cx="36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DET ORDNET SEG. INNTA PLASSENE!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494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59"/>
            <a:ext cx="9144000" cy="6073254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518577" y="28606"/>
            <a:ext cx="200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SÅ ER HAN I GANG!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626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0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82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3309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669109" y="275448"/>
            <a:ext cx="307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FØRST NOEN ORD OM UNICEF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21259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8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027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6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DSC_01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84746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018855" y="331282"/>
            <a:ext cx="37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MANGE KJENDISER STØTTER UNICEF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25487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Standardtema.thmx</Template>
  <TotalTime>62</TotalTime>
  <Words>179</Words>
  <Application>Microsoft Macintosh PowerPoint</Application>
  <PresentationFormat>Skjermfremvisning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Standardtema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Paul-Bjarne Hansen</dc:creator>
  <cp:lastModifiedBy>Paul-Bjarne Hansen</cp:lastModifiedBy>
  <cp:revision>7</cp:revision>
  <dcterms:created xsi:type="dcterms:W3CDTF">2017-08-31T08:37:40Z</dcterms:created>
  <dcterms:modified xsi:type="dcterms:W3CDTF">2017-08-31T09:40:21Z</dcterms:modified>
</cp:coreProperties>
</file>